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56" autoAdjust="0"/>
  </p:normalViewPr>
  <p:slideViewPr>
    <p:cSldViewPr>
      <p:cViewPr varScale="1">
        <p:scale>
          <a:sx n="53" d="100"/>
          <a:sy n="53" d="100"/>
        </p:scale>
        <p:origin x="1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je-hwang/TCP-IPING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9.png"/><Relationship Id="rId5" Type="http://schemas.openxmlformats.org/officeDocument/2006/relationships/image" Target="../media/image12.pn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0.png"/><Relationship Id="rId5" Type="http://schemas.openxmlformats.org/officeDocument/2006/relationships/image" Target="../media/image12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9.png"/><Relationship Id="rId7" Type="http://schemas.openxmlformats.org/officeDocument/2006/relationships/image" Target="../media/image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47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5.pn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7.pn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81.png"/><Relationship Id="rId4" Type="http://schemas.openxmlformats.org/officeDocument/2006/relationships/image" Target="../media/image11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  <a:hlinkClick r:id="rId8"/>
              </a:rPr>
              <a:t>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330454-F110-E910-6E5D-AC53C0C9D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2225" y="3590321"/>
            <a:ext cx="2106578" cy="1234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7BC193-EFA6-A1F2-EBC1-EFEEDEFB0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58" y="1727181"/>
            <a:ext cx="17912084" cy="7447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</a:t>
            </a:r>
            <a:endParaRPr lang="en-US" alt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38" b="23528"/>
          <a:stretch/>
        </p:blipFill>
        <p:spPr>
          <a:xfrm>
            <a:off x="616459" y="8100554"/>
            <a:ext cx="5744377" cy="1803369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18485" y="7305970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16284" y="2414214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38314" y="7712337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2870105" y="1606999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2813450" y="2000699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576666" y="9639300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2898297" y="3929152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9781E-6E92-EFC9-DEFE-918728CB9BE7}"/>
              </a:ext>
            </a:extLst>
          </p:cNvPr>
          <p:cNvSpPr txBox="1"/>
          <p:nvPr/>
        </p:nvSpPr>
        <p:spPr>
          <a:xfrm>
            <a:off x="737371" y="1666179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클라이언트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구조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D8E544-D475-546B-9FD9-084175033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543" y="2126233"/>
            <a:ext cx="1281152" cy="51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3272257" y="184382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7823511" y="1617599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3172730" y="2166779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7675510" y="2003488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3264247" y="16045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3240184" y="1998205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022"/>
          <a:stretch/>
        </p:blipFill>
        <p:spPr>
          <a:xfrm>
            <a:off x="3272258" y="2623553"/>
            <a:ext cx="4297214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511" y="2414389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4247" y="243848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3439316" y="3277269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8204774" y="2968751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3299869" y="2658605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3329387" y="6245352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EB53EB-C065-1669-4781-D57919D7C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44" y="2438480"/>
            <a:ext cx="1981199" cy="4706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6F2F3-A741-5D61-4EA9-C91027632802}"/>
              </a:ext>
            </a:extLst>
          </p:cNvPr>
          <p:cNvSpPr txBox="1"/>
          <p:nvPr/>
        </p:nvSpPr>
        <p:spPr>
          <a:xfrm>
            <a:off x="769875" y="1886744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구조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6760" y="7976870"/>
            <a:ext cx="6665854" cy="9616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로비로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</a:t>
            </a:r>
            <a:endParaRPr lang="en-US" alt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1946775" y="8339554"/>
            <a:ext cx="6018130" cy="3693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새로 여러가지 배우는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2DB1E63-20FE-1C35-1660-34742FA97FA0}"/>
              </a:ext>
            </a:extLst>
          </p:cNvPr>
          <p:cNvSpPr txBox="1"/>
          <p:nvPr/>
        </p:nvSpPr>
        <p:spPr>
          <a:xfrm>
            <a:off x="8928100" y="8026400"/>
            <a:ext cx="715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팀워크의 중요성을 많이 느꼈고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중간중간 어려운 점도 있었지만 이를 통해 해결해 나가는 능력을 기를 수 있었던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A0C00A2-E026-5FC6-A9B4-DCA6DF22F03E}"/>
              </a:ext>
            </a:extLst>
          </p:cNvPr>
          <p:cNvSpPr txBox="1"/>
          <p:nvPr/>
        </p:nvSpPr>
        <p:spPr>
          <a:xfrm>
            <a:off x="9078496" y="3790950"/>
            <a:ext cx="7482304" cy="501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서버와 </a:t>
            </a:r>
            <a:r>
              <a:rPr lang="ko-KR" altLang="en-US" sz="2400" b="0" i="0" u="none" strike="noStrike" spc="-100" dirty="0" err="1">
                <a:solidFill>
                  <a:srgbClr val="545454"/>
                </a:solidFill>
                <a:ea typeface="Pretendard Regular"/>
              </a:rPr>
              <a:t>클라가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통신할 때 패킷이 어떤 정보를 담고 있는지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받은 패킷을 어떻게 해석할지 미리 정의하고 공유하는 게 힘들었다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그리고 역직렬화가 의도한 대로 안될 때가 있어 시간을 소모했다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60C7DC6A-FA7F-702D-4C76-CE1C41734ECA}"/>
              </a:ext>
            </a:extLst>
          </p:cNvPr>
          <p:cNvSpPr txBox="1"/>
          <p:nvPr/>
        </p:nvSpPr>
        <p:spPr>
          <a:xfrm>
            <a:off x="9144000" y="66294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유니티에 대해 많이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미숙했었는데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많이 알아가는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7C37F9E6-D17E-40E9-DA54-A0D64D02EC38}"/>
              </a:ext>
            </a:extLst>
          </p:cNvPr>
          <p:cNvSpPr txBox="1"/>
          <p:nvPr/>
        </p:nvSpPr>
        <p:spPr>
          <a:xfrm>
            <a:off x="9078496" y="5219700"/>
            <a:ext cx="6999704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이번 기회에 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DB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에 대한 이해도를 올리고 활용하는 법을 배운 것 같다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. 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또한 모두 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캡스톤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마이크로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디그리로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인해 바빴지만  모두가 열심히 해서 만들어 만족스러운 결과가 나왔다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en-US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35426" y="3886200"/>
            <a:ext cx="4066674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5426" y="38735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57726" y="44069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868525" y="46926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2971800" y="4288113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929</Words>
  <Application>Microsoft Office PowerPoint</Application>
  <PresentationFormat>사용자 지정</PresentationFormat>
  <Paragraphs>215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SemiBold</vt:lpstr>
      <vt:lpstr>Pretendard Light</vt:lpstr>
      <vt:lpstr>맑은 고딕</vt:lpstr>
      <vt:lpstr>Pretendard Bold</vt:lpstr>
      <vt:lpstr>Pretendard Medium</vt:lpstr>
      <vt:lpstr>Pretendard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류민우</cp:lastModifiedBy>
  <cp:revision>16</cp:revision>
  <dcterms:created xsi:type="dcterms:W3CDTF">2006-08-16T00:00:00Z</dcterms:created>
  <dcterms:modified xsi:type="dcterms:W3CDTF">2024-12-12T01:34:15Z</dcterms:modified>
</cp:coreProperties>
</file>